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18" r:id="rId25"/>
    <p:sldId id="350" r:id="rId26"/>
    <p:sldId id="360" r:id="rId27"/>
    <p:sldId id="370" r:id="rId28"/>
    <p:sldId id="372" r:id="rId29"/>
    <p:sldId id="422" r:id="rId30"/>
    <p:sldId id="484" r:id="rId31"/>
    <p:sldId id="493" r:id="rId32"/>
    <p:sldId id="423" r:id="rId33"/>
    <p:sldId id="348" r:id="rId34"/>
    <p:sldId id="373" r:id="rId35"/>
    <p:sldId id="362" r:id="rId36"/>
    <p:sldId id="364" r:id="rId37"/>
    <p:sldId id="358" r:id="rId38"/>
    <p:sldId id="516" r:id="rId39"/>
    <p:sldId id="517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22" autoAdjust="0"/>
    <p:restoredTop sz="86421" autoAdjust="0"/>
  </p:normalViewPr>
  <p:slideViewPr>
    <p:cSldViewPr>
      <p:cViewPr varScale="1">
        <p:scale>
          <a:sx n="111" d="100"/>
          <a:sy n="111" d="100"/>
        </p:scale>
        <p:origin x="200" y="632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25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26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27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28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33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35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37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2020-2021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80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81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/ exercises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40469</TotalTime>
  <Words>1094</Words>
  <Application>Microsoft Macintosh PowerPoint</Application>
  <PresentationFormat>On-screen Show (4:3)</PresentationFormat>
  <Paragraphs>186</Paragraphs>
  <Slides>39</Slides>
  <Notes>31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Storage coeffiicient values</vt:lpstr>
      <vt:lpstr>Questions / exercises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181</cp:revision>
  <dcterms:created xsi:type="dcterms:W3CDTF">2003-05-18T20:01:31Z</dcterms:created>
  <dcterms:modified xsi:type="dcterms:W3CDTF">2021-01-17T11:05:59Z</dcterms:modified>
</cp:coreProperties>
</file>